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55" r:id="rId2"/>
    <p:sldId id="756" r:id="rId3"/>
    <p:sldId id="757" r:id="rId4"/>
    <p:sldId id="758" r:id="rId5"/>
    <p:sldId id="7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9" y="2069660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280. DANIEL PAWLTE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7" y="3420001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Dare to Be Daniel </a:t>
            </a:r>
          </a:p>
          <a:p>
            <a:r>
              <a:rPr lang="en-US" sz="1500" dirty="0"/>
              <a:t>Dan. 1:8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274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Daniel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8621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052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pawl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pawmsate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 taka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9732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pawl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langpante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552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135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280. DANIEL PAWLTE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2018-12-14T14:54:36Z</dcterms:modified>
</cp:coreProperties>
</file>